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5"/>
  </p:notesMasterIdLst>
  <p:handoutMasterIdLst>
    <p:handoutMasterId r:id="rId76"/>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15" r:id="rId26"/>
    <p:sldId id="451" r:id="rId27"/>
    <p:sldId id="519" r:id="rId28"/>
    <p:sldId id="507" r:id="rId29"/>
    <p:sldId id="508" r:id="rId30"/>
    <p:sldId id="477" r:id="rId31"/>
    <p:sldId id="511" r:id="rId32"/>
    <p:sldId id="509" r:id="rId33"/>
    <p:sldId id="452" r:id="rId34"/>
    <p:sldId id="453" r:id="rId35"/>
    <p:sldId id="516" r:id="rId36"/>
    <p:sldId id="517" r:id="rId37"/>
    <p:sldId id="518" r:id="rId38"/>
    <p:sldId id="520"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21" r:id="rId72"/>
    <p:sldId id="455" r:id="rId73"/>
    <p:sldId id="569"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92" autoAdjust="0"/>
  </p:normalViewPr>
  <p:slideViewPr>
    <p:cSldViewPr snapToGrid="0">
      <p:cViewPr varScale="1">
        <p:scale>
          <a:sx n="111" d="100"/>
          <a:sy n="111" d="100"/>
        </p:scale>
        <p:origin x="91" y="158"/>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29</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21th) </a:t>
            </a:r>
            <a:r>
              <a:rPr lang="en-US" sz="1800" b="1"/>
              <a:t>at 6pm</a:t>
            </a:r>
            <a:r>
              <a:rPr lang="en-US" sz="1800" b="1" dirty="0"/>
              <a:t>: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t>
            </a:r>
            <a:r>
              <a:rPr lang="en-US" sz="2400"/>
              <a:t>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 email:</a:t>
            </a:r>
          </a:p>
          <a:p>
            <a:pPr lvl="1"/>
            <a:r>
              <a:rPr lang="en-US" sz="2400" dirty="0">
                <a:solidFill>
                  <a:srgbClr val="FF0000"/>
                </a:solidFill>
              </a:rPr>
              <a:t>PM@dallasgivecamp.org</a:t>
            </a:r>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t>Last year we donated $607,000 in kind while helping 14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32E550-CBFF-47D2-BC13-3EB745628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9222</TotalTime>
  <Words>2747</Words>
  <Application>Microsoft Office PowerPoint</Application>
  <PresentationFormat>Widescreen</PresentationFormat>
  <Paragraphs>406</Paragraphs>
  <Slides>69</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69</vt:i4>
      </vt:variant>
    </vt:vector>
  </HeadingPairs>
  <TitlesOfParts>
    <vt:vector size="78"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Key Dates</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147</cp:revision>
  <dcterms:created xsi:type="dcterms:W3CDTF">2013-09-22T14:34:29Z</dcterms:created>
  <dcterms:modified xsi:type="dcterms:W3CDTF">2016-09-06T18:43:00Z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